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81265" autoAdjust="0"/>
  </p:normalViewPr>
  <p:slideViewPr>
    <p:cSldViewPr snapToGrid="0">
      <p:cViewPr varScale="1">
        <p:scale>
          <a:sx n="93" d="100"/>
          <a:sy n="93" d="100"/>
        </p:scale>
        <p:origin x="12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E6E92-4C76-456B-92C0-B00D3F7E6BEC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555E0-11BD-4426-A6D1-B2F9DBDAB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425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大家好，今天我要來介紹我的職場故事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555E0-11BD-4426-A6D1-B2F9DBDAB97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01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https://cdn.pixabay.com/video/2015/10/16/1046-142621379_large.mp4</a:t>
            </a:r>
          </a:p>
          <a:p>
            <a:endParaRPr lang="en-US" altLang="zh-TW" dirty="0"/>
          </a:p>
          <a:p>
            <a:r>
              <a:rPr lang="zh-TW" altLang="en-US" dirty="0"/>
              <a:t>大學畢業後，我進入了一家設計公司，擔任插畫設計師。夢想著能夠創作出讓整個業界矚目的作品，並成為一名知名的設計師。剛進公司時，我充滿幹勁，期待能參與重要的專案，展現自己的創意。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555E0-11BD-4426-A6D1-B2F9DBDAB97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86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https://cdn.pixabay.com/video/2022/09/07/130513-747472688_large.mp4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然而，現實並不如我所想。公司分配給我的都是些簡單而瑣碎的工作，比如修圖、調整色彩，或者為別人的作品做後期處理，毫無發揮創意的空間。我的想法總是被主管否定，或是被要求按照現有的範本來工作，這種重複且單調的工作讓我感到挫敗，甚至懷疑自己的能力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555E0-11BD-4426-A6D1-B2F9DBDAB97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0092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https://cdn.pixabay.com/video/2015/10/16/1028-142624363_large.mp4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儘管如此，我沒有放棄。我利用下班後的時間，繼續創作個人作品，並且開始學習一些新軟體和技術，以提高自己的能力，我還積極參與公司的設計比賽，努力尋找能展示自己創意的機會。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555E0-11BD-4426-A6D1-B2F9DBDAB97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16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https://cdn.pixabay.com/video/2016/09/21/5436-183788532_medium.mp4</a:t>
            </a:r>
          </a:p>
          <a:p>
            <a:endParaRPr lang="en-US" altLang="zh-TW" b="1" dirty="0"/>
          </a:p>
          <a:p>
            <a:endParaRPr lang="en-US" altLang="zh-TW" dirty="0"/>
          </a:p>
          <a:p>
            <a:r>
              <a:rPr lang="zh-TW" altLang="en-US" dirty="0"/>
              <a:t>經過一段時間的努力，我的作品風格越來越成熟，逐漸在公司內外得到了認可。有一天，公司的創意總監決定讓我負責一個大型廣告專案的插畫部分，這是我一直夢寐以求的機會。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555E0-11BD-4426-A6D1-B2F9DBDAB97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08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https://cdn.pixabay.com/video/2020/04/20/36702-412858334_large.mp4</a:t>
            </a:r>
          </a:p>
          <a:p>
            <a:endParaRPr lang="en-US" altLang="zh-TW" b="1" dirty="0"/>
          </a:p>
          <a:p>
            <a:endParaRPr lang="en-US" altLang="zh-TW" dirty="0"/>
          </a:p>
          <a:p>
            <a:r>
              <a:rPr lang="zh-TW" altLang="en-US" dirty="0"/>
              <a:t>我全力以赴，甚至熬夜完成了幾個極具創意的草圖，準備在會議上展示。然而，就在我準備提案的前一天，客戶突然改變了需求，要求大幅修改設計方向，這意味著我過去一周的心血全都白費了。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555E0-11BD-4426-A6D1-B2F9DBDAB97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769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https://cdn.pixabay.com/video/2020/06/16/42305-431511171_large.mp4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面對這樣的突發變故，我感到非常沮喪，甚至想過放棄這個專案。然而，在同事們的鼓勵下，我決定靈活應對，重新審視客戶的新需求，並發現其實還有很多創作空間可以挖掘。於是，我迅速調整了設計方案，並融合了自己獨特的創作風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555E0-11BD-4426-A6D1-B2F9DBDAB97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884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https://cdn.pixabay.com/video/2021/09/05/87593-602317653_large.mp4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最終，我的設計得到了客戶的高度認可，這個廣告專案也因此大獲成功。我不僅成功打開了職場生涯的局面，還贏得了更多的專案機會。我在公司內外的名聲迅速提升，逐步實現了成為知名設計師的夢想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555E0-11BD-4426-A6D1-B2F9DBDAB97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22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8477E12-5814-4721-BB2E-CDCC15E6C14C}"/>
              </a:ext>
            </a:extLst>
          </p:cNvPr>
          <p:cNvSpPr txBox="1"/>
          <p:nvPr/>
        </p:nvSpPr>
        <p:spPr>
          <a:xfrm>
            <a:off x="1275128" y="1912692"/>
            <a:ext cx="3238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/>
              <a:t>職場故事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514D92-3BB3-4F0F-B174-C35F9973D4E9}"/>
              </a:ext>
            </a:extLst>
          </p:cNvPr>
          <p:cNvSpPr txBox="1"/>
          <p:nvPr/>
        </p:nvSpPr>
        <p:spPr>
          <a:xfrm>
            <a:off x="1031847" y="2821650"/>
            <a:ext cx="3724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/>
              <a:t>(</a:t>
            </a:r>
            <a:r>
              <a:rPr lang="en-US" altLang="zh-TW" sz="6600" dirty="0" err="1"/>
              <a:t>Animaze</a:t>
            </a:r>
            <a:r>
              <a:rPr lang="en-US" altLang="zh-TW" sz="6600" dirty="0"/>
              <a:t>)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0673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46-142621379_medium">
            <a:hlinkClick r:id="" action="ppaction://media"/>
            <a:extLst>
              <a:ext uri="{FF2B5EF4-FFF2-40B4-BE49-F238E27FC236}">
                <a16:creationId xmlns:a16="http://schemas.microsoft.com/office/drawing/2014/main" id="{8536C1AE-4470-4695-BFE5-41DF988601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9FB7D7-61EE-4BE7-BA86-D5484EA9FF0B}"/>
              </a:ext>
            </a:extLst>
          </p:cNvPr>
          <p:cNvSpPr/>
          <p:nvPr/>
        </p:nvSpPr>
        <p:spPr>
          <a:xfrm>
            <a:off x="1303760" y="2721114"/>
            <a:ext cx="22679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一、目標</a:t>
            </a:r>
          </a:p>
        </p:txBody>
      </p:sp>
    </p:spTree>
    <p:extLst>
      <p:ext uri="{BB962C8B-B14F-4D97-AF65-F5344CB8AC3E}">
        <p14:creationId xmlns:p14="http://schemas.microsoft.com/office/powerpoint/2010/main" val="159659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30513-747472688_small">
            <a:hlinkClick r:id="" action="ppaction://media"/>
            <a:extLst>
              <a:ext uri="{FF2B5EF4-FFF2-40B4-BE49-F238E27FC236}">
                <a16:creationId xmlns:a16="http://schemas.microsoft.com/office/drawing/2014/main" id="{C94935C3-FCFA-474D-BC93-7F59F25A4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D2D00E-0418-4130-8EA5-9112E998FE54}"/>
              </a:ext>
            </a:extLst>
          </p:cNvPr>
          <p:cNvSpPr/>
          <p:nvPr/>
        </p:nvSpPr>
        <p:spPr>
          <a:xfrm>
            <a:off x="1437324" y="2721114"/>
            <a:ext cx="22679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99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二、阻礙</a:t>
            </a:r>
            <a:endParaRPr lang="zh-TW" altLang="en-US" sz="4000" b="1" cap="none" spc="0" dirty="0">
              <a:ln w="0"/>
              <a:solidFill>
                <a:srgbClr val="FF99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009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28-142624363_small">
            <a:hlinkClick r:id="" action="ppaction://media"/>
            <a:extLst>
              <a:ext uri="{FF2B5EF4-FFF2-40B4-BE49-F238E27FC236}">
                <a16:creationId xmlns:a16="http://schemas.microsoft.com/office/drawing/2014/main" id="{FEAB7FCD-82EB-4160-8EF1-C1638A33D9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6A55CAA-D072-4E7C-87C9-E91A3360F7BA}"/>
              </a:ext>
            </a:extLst>
          </p:cNvPr>
          <p:cNvSpPr/>
          <p:nvPr/>
        </p:nvSpPr>
        <p:spPr>
          <a:xfrm>
            <a:off x="1437324" y="2721114"/>
            <a:ext cx="22679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三</a:t>
            </a:r>
            <a:r>
              <a:rPr lang="zh-TW" altLang="en-US" sz="4000" b="1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、努力</a:t>
            </a:r>
          </a:p>
        </p:txBody>
      </p:sp>
    </p:spTree>
    <p:extLst>
      <p:ext uri="{BB962C8B-B14F-4D97-AF65-F5344CB8AC3E}">
        <p14:creationId xmlns:p14="http://schemas.microsoft.com/office/powerpoint/2010/main" val="70728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436-183788532_small">
            <a:hlinkClick r:id="" action="ppaction://media"/>
            <a:extLst>
              <a:ext uri="{FF2B5EF4-FFF2-40B4-BE49-F238E27FC236}">
                <a16:creationId xmlns:a16="http://schemas.microsoft.com/office/drawing/2014/main" id="{2A7B79DE-D9E4-4E3A-AD9E-5C919C3F85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086F29-7611-4751-9313-FC9F89F3FB1E}"/>
              </a:ext>
            </a:extLst>
          </p:cNvPr>
          <p:cNvSpPr/>
          <p:nvPr/>
        </p:nvSpPr>
        <p:spPr>
          <a:xfrm>
            <a:off x="1437324" y="2721114"/>
            <a:ext cx="22679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四、結果</a:t>
            </a:r>
          </a:p>
        </p:txBody>
      </p:sp>
    </p:spTree>
    <p:extLst>
      <p:ext uri="{BB962C8B-B14F-4D97-AF65-F5344CB8AC3E}">
        <p14:creationId xmlns:p14="http://schemas.microsoft.com/office/powerpoint/2010/main" val="56470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6702-412858334_small">
            <a:hlinkClick r:id="" action="ppaction://media"/>
            <a:extLst>
              <a:ext uri="{FF2B5EF4-FFF2-40B4-BE49-F238E27FC236}">
                <a16:creationId xmlns:a16="http://schemas.microsoft.com/office/drawing/2014/main" id="{50E4261B-7C97-4DD2-BC7B-23E05988C5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C56D64F-6766-4E82-884A-74BD007DA1A9}"/>
              </a:ext>
            </a:extLst>
          </p:cNvPr>
          <p:cNvSpPr/>
          <p:nvPr/>
        </p:nvSpPr>
        <p:spPr>
          <a:xfrm>
            <a:off x="1437324" y="2721114"/>
            <a:ext cx="22679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五</a:t>
            </a:r>
            <a:r>
              <a:rPr lang="zh-TW" altLang="en-US" sz="4000" b="1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、意外</a:t>
            </a:r>
          </a:p>
        </p:txBody>
      </p:sp>
    </p:spTree>
    <p:extLst>
      <p:ext uri="{BB962C8B-B14F-4D97-AF65-F5344CB8AC3E}">
        <p14:creationId xmlns:p14="http://schemas.microsoft.com/office/powerpoint/2010/main" val="184708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2305-431511171_small">
            <a:hlinkClick r:id="" action="ppaction://media"/>
            <a:extLst>
              <a:ext uri="{FF2B5EF4-FFF2-40B4-BE49-F238E27FC236}">
                <a16:creationId xmlns:a16="http://schemas.microsoft.com/office/drawing/2014/main" id="{9B743BAF-ABBE-4031-AE72-DAC37408FB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64A6CEE-4F98-4C41-9BA1-65A79F247A58}"/>
              </a:ext>
            </a:extLst>
          </p:cNvPr>
          <p:cNvSpPr/>
          <p:nvPr/>
        </p:nvSpPr>
        <p:spPr>
          <a:xfrm>
            <a:off x="1437324" y="2721114"/>
            <a:ext cx="22679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六</a:t>
            </a:r>
            <a:r>
              <a:rPr lang="zh-TW" altLang="en-US" sz="40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、轉彎</a:t>
            </a:r>
          </a:p>
        </p:txBody>
      </p:sp>
    </p:spTree>
    <p:extLst>
      <p:ext uri="{BB962C8B-B14F-4D97-AF65-F5344CB8AC3E}">
        <p14:creationId xmlns:p14="http://schemas.microsoft.com/office/powerpoint/2010/main" val="235083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7593-602317653_small">
            <a:hlinkClick r:id="" action="ppaction://media"/>
            <a:extLst>
              <a:ext uri="{FF2B5EF4-FFF2-40B4-BE49-F238E27FC236}">
                <a16:creationId xmlns:a16="http://schemas.microsoft.com/office/drawing/2014/main" id="{8CF6248D-F9C6-467B-831E-FBA7B88A3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B4BB5F1-3F4E-4CA5-96DD-C7F5A6CB8EF0}"/>
              </a:ext>
            </a:extLst>
          </p:cNvPr>
          <p:cNvSpPr/>
          <p:nvPr/>
        </p:nvSpPr>
        <p:spPr>
          <a:xfrm>
            <a:off x="1437324" y="2721114"/>
            <a:ext cx="22679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>
                <a:ln w="0"/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七、結局</a:t>
            </a:r>
          </a:p>
        </p:txBody>
      </p:sp>
    </p:spTree>
    <p:extLst>
      <p:ext uri="{BB962C8B-B14F-4D97-AF65-F5344CB8AC3E}">
        <p14:creationId xmlns:p14="http://schemas.microsoft.com/office/powerpoint/2010/main" val="258081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7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框架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5137</TotalTime>
  <Words>567</Words>
  <Application>Microsoft Office PowerPoint</Application>
  <PresentationFormat>寬螢幕</PresentationFormat>
  <Paragraphs>45</Paragraphs>
  <Slides>8</Slides>
  <Notes>8</Notes>
  <HiddenSlides>0</HiddenSlides>
  <MMClips>7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Calibri</vt:lpstr>
      <vt:lpstr>Corbel</vt:lpstr>
      <vt:lpstr>Wingdings 2</vt:lpstr>
      <vt:lpstr>框架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郭丞展</dc:creator>
  <cp:lastModifiedBy>郭丞展</cp:lastModifiedBy>
  <cp:revision>16</cp:revision>
  <dcterms:created xsi:type="dcterms:W3CDTF">2024-10-04T12:20:03Z</dcterms:created>
  <dcterms:modified xsi:type="dcterms:W3CDTF">2024-10-23T02:54:10Z</dcterms:modified>
</cp:coreProperties>
</file>